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56" r:id="rId3"/>
    <p:sldId id="280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>
        <p:scale>
          <a:sx n="50" d="100"/>
          <a:sy n="50" d="100"/>
        </p:scale>
        <p:origin x="1296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490B6-2B05-4168-8E14-BFD3421913D4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6743-4EC8-4DBC-A373-07BFD8C9E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537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490B6-2B05-4168-8E14-BFD3421913D4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6743-4EC8-4DBC-A373-07BFD8C9E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377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490B6-2B05-4168-8E14-BFD3421913D4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6743-4EC8-4DBC-A373-07BFD8C9E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039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490B6-2B05-4168-8E14-BFD3421913D4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6743-4EC8-4DBC-A373-07BFD8C9E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389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490B6-2B05-4168-8E14-BFD3421913D4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6743-4EC8-4DBC-A373-07BFD8C9E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878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490B6-2B05-4168-8E14-BFD3421913D4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6743-4EC8-4DBC-A373-07BFD8C9E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83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490B6-2B05-4168-8E14-BFD3421913D4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6743-4EC8-4DBC-A373-07BFD8C9E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753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490B6-2B05-4168-8E14-BFD3421913D4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6743-4EC8-4DBC-A373-07BFD8C9E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326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490B6-2B05-4168-8E14-BFD3421913D4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6743-4EC8-4DBC-A373-07BFD8C9E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689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490B6-2B05-4168-8E14-BFD3421913D4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6743-4EC8-4DBC-A373-07BFD8C9E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820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490B6-2B05-4168-8E14-BFD3421913D4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6743-4EC8-4DBC-A373-07BFD8C9E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065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B490B6-2B05-4168-8E14-BFD3421913D4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826743-4EC8-4DBC-A373-07BFD8C9E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042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32060" y="19050"/>
            <a:ext cx="6459940" cy="674030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742950" indent="-742950">
              <a:buFont typeface="+mj-lt"/>
              <a:buAutoNum type="arabicPeriod" startAt="13"/>
            </a:pPr>
            <a:r>
              <a:rPr lang="fr-FR" sz="3600" dirty="0" smtClean="0"/>
              <a:t>Le savon</a:t>
            </a:r>
          </a:p>
          <a:p>
            <a:pPr marL="742950" indent="-742950">
              <a:buFont typeface="+mj-lt"/>
              <a:buAutoNum type="arabicPeriod" startAt="13"/>
            </a:pPr>
            <a:r>
              <a:rPr lang="fr-FR" sz="3600" dirty="0" smtClean="0"/>
              <a:t>La baignoire</a:t>
            </a:r>
          </a:p>
          <a:p>
            <a:pPr marL="742950" indent="-742950">
              <a:buFont typeface="+mj-lt"/>
              <a:buAutoNum type="arabicPeriod" startAt="13"/>
            </a:pPr>
            <a:r>
              <a:rPr lang="fr-FR" sz="3600" dirty="0" smtClean="0"/>
              <a:t>La brosse à cheveux</a:t>
            </a:r>
          </a:p>
          <a:p>
            <a:pPr marL="742950" indent="-742950">
              <a:buFont typeface="+mj-lt"/>
              <a:buAutoNum type="arabicPeriod" startAt="13"/>
            </a:pPr>
            <a:r>
              <a:rPr lang="fr-FR" sz="3600" dirty="0" smtClean="0"/>
              <a:t>Le déodorant</a:t>
            </a:r>
          </a:p>
          <a:p>
            <a:pPr marL="742950" indent="-742950">
              <a:buFont typeface="+mj-lt"/>
              <a:buAutoNum type="arabicPeriod" startAt="13"/>
            </a:pPr>
            <a:r>
              <a:rPr lang="fr-FR" sz="3600" dirty="0" smtClean="0"/>
              <a:t>Le peignoir</a:t>
            </a:r>
          </a:p>
          <a:p>
            <a:pPr marL="742950" indent="-742950">
              <a:buFont typeface="+mj-lt"/>
              <a:buAutoNum type="arabicPeriod" startAt="13"/>
            </a:pPr>
            <a:r>
              <a:rPr lang="fr-FR" sz="3600" dirty="0" smtClean="0"/>
              <a:t>Le Rideau de douche</a:t>
            </a:r>
          </a:p>
          <a:p>
            <a:pPr marL="742950" indent="-742950">
              <a:buFont typeface="+mj-lt"/>
              <a:buAutoNum type="arabicPeriod" startAt="13"/>
            </a:pPr>
            <a:r>
              <a:rPr lang="fr-FR" sz="3600" dirty="0" smtClean="0"/>
              <a:t>Le tapis de bain</a:t>
            </a:r>
          </a:p>
          <a:p>
            <a:pPr marL="742950" indent="-742950">
              <a:buFont typeface="+mj-lt"/>
              <a:buAutoNum type="arabicPeriod" startAt="13"/>
            </a:pPr>
            <a:r>
              <a:rPr lang="fr-FR" sz="3600" dirty="0" smtClean="0"/>
              <a:t>Le réveil</a:t>
            </a:r>
          </a:p>
          <a:p>
            <a:pPr marL="742950" indent="-742950">
              <a:buFont typeface="+mj-lt"/>
              <a:buAutoNum type="arabicPeriod" startAt="13"/>
            </a:pPr>
            <a:r>
              <a:rPr lang="fr-FR" sz="3600" dirty="0" smtClean="0"/>
              <a:t>Le sèche-cheveux / le séchoir</a:t>
            </a:r>
          </a:p>
          <a:p>
            <a:pPr marL="742950" indent="-742950">
              <a:buFont typeface="+mj-lt"/>
              <a:buAutoNum type="arabicPeriod" startAt="13"/>
            </a:pPr>
            <a:r>
              <a:rPr lang="fr-FR" sz="3600" dirty="0" smtClean="0"/>
              <a:t>Le shampooing</a:t>
            </a:r>
          </a:p>
          <a:p>
            <a:pPr marL="742950" indent="-742950">
              <a:buFont typeface="+mj-lt"/>
              <a:buAutoNum type="arabicPeriod" startAt="13"/>
            </a:pPr>
            <a:r>
              <a:rPr lang="fr-FR" sz="3600" dirty="0" smtClean="0"/>
              <a:t>Sonner</a:t>
            </a:r>
          </a:p>
          <a:p>
            <a:pPr marL="742950" indent="-742950">
              <a:buFont typeface="+mj-lt"/>
              <a:buAutoNum type="arabicPeriod" startAt="13"/>
            </a:pPr>
            <a:r>
              <a:rPr lang="fr-FR" sz="3600" dirty="0" smtClean="0"/>
              <a:t>Le gel douche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923" y="0"/>
            <a:ext cx="5716137" cy="674030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r-FR" sz="3600" dirty="0" smtClean="0"/>
              <a:t>Le peigne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3600" dirty="0" smtClean="0"/>
              <a:t>Le rasoir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3600" dirty="0" smtClean="0"/>
              <a:t>La crème à raser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3600" dirty="0" smtClean="0"/>
              <a:t>Les serviettes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3600" dirty="0" smtClean="0"/>
              <a:t>Le maquillage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3600" dirty="0" smtClean="0"/>
              <a:t>Le mascara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3600" dirty="0" smtClean="0"/>
              <a:t>Le rouge à lèvres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3600" dirty="0" smtClean="0"/>
              <a:t>Le miroir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3600" dirty="0" smtClean="0"/>
              <a:t>Le lavabo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3600" dirty="0" smtClean="0"/>
              <a:t>Le robinet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3600" dirty="0" smtClean="0"/>
              <a:t>Le dentifrice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3600" dirty="0" smtClean="0"/>
              <a:t>La brosse à dents</a:t>
            </a:r>
          </a:p>
        </p:txBody>
      </p:sp>
    </p:spTree>
    <p:extLst>
      <p:ext uri="{BB962C8B-B14F-4D97-AF65-F5344CB8AC3E}">
        <p14:creationId xmlns:p14="http://schemas.microsoft.com/office/powerpoint/2010/main" val="3393782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laboratoireselgydium.com/sites/default/files/styles/product_full/public/brosse_diffusion.png?itok=Ye5ZPBQ-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550" y="679450"/>
            <a:ext cx="5568950" cy="556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51298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Image result for lavab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6925" y="765176"/>
            <a:ext cx="4673600" cy="467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93721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mage result for rouge a levre chan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4" y="796992"/>
            <a:ext cx="3692525" cy="5379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61033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ekladata.com/DIXFDQch9WptuJzu_a6-MPfb-C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25" y="506412"/>
            <a:ext cx="8010525" cy="589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2369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missionsignal.fr/wp-content/uploads/2014/04/classic-anti-tartr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900" y="847725"/>
            <a:ext cx="6426200" cy="481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88293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www.distri-coiff.fr/upload/image/triumph-peigne-manche-5630-rouge-p-image-14391-grand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550" y="1597025"/>
            <a:ext cx="7620000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24719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marieclairemaison.com/data/photo/mw660_c18/7d99ea2638loram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525" y="447675"/>
            <a:ext cx="5797550" cy="579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18501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les10meilleurs.fr/wp-content/uploads/2013/03/rasoir.jpg?55b7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700" y="2092325"/>
            <a:ext cx="57150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70380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rona.ca/images/80375020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125" y="1123950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79717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s.plurielles.fr/mmdia/i/69/7/soin-cheveux-secs-garnier-fructis-shampooing-fortifiant-10353697ebwly.jpg?v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0"/>
            <a:ext cx="6778625" cy="6778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3956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ages.vefblog.net/vefblog.net/l/e/lectrice44/photos_art/2012/11/Lectrice44135299456302_ar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05101"/>
            <a:ext cx="6244960" cy="415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peripeties-infirmiere.com/wp-content/uploads/2013/03/telephone-peripeties-infirmiere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5" y="2876551"/>
            <a:ext cx="39909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.over-blog-kiwi.com/0/50/71/91/201303/ob_be77896becde354aec295a750c5eaea0_reveil-ljctt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125" y="0"/>
            <a:ext cx="3293761" cy="2876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46180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ecx.images-amazon.com/images/I/816eNRUgQOL._SL1500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675" y="236147"/>
            <a:ext cx="3025775" cy="6621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27789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static.ddmcdn.com/gif/choose-best-shaving-cream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524" y="1200678"/>
            <a:ext cx="6283325" cy="4188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47057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s.plurielles.fr/mmdia/i/23/5/choisir-son-deodorant-2806235csjil_2041.jpg?v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100" y="941387"/>
            <a:ext cx="4768850" cy="4768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66727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media.laredoute.com/products2/250by250/7/1/1/500485900_0_PR_1_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725" y="736600"/>
            <a:ext cx="5092700" cy="509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9205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tendance-perso.com/392-1623-large/rideau-de-douche-personnali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850" y="307975"/>
            <a:ext cx="6292850" cy="629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98785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i2.cdscdn.com/pdt2/5/2/6/1/700x700/ins3662874038526/rw/tapis-de-salle-de-bain-60-x-90-cm-viole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725" y="244475"/>
            <a:ext cx="6403975" cy="640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8661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4" y="21431"/>
            <a:ext cx="9115425" cy="6836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167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337697"/>
            <a:ext cx="7827179" cy="5443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160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50" y="467276"/>
            <a:ext cx="7781925" cy="5504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4191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725" y="947070"/>
            <a:ext cx="5810250" cy="5153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500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ad3.whstatic.com/images/1/15/Hair-brush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849" y="971550"/>
            <a:ext cx="7720557" cy="480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727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miroir-grossissant.com/miroir-grossissant-5x-25-c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4" y="265093"/>
            <a:ext cx="4130675" cy="5788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5250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womenshealthmag.com/sites/womenshealthmag.com/files/images/mascara-tips-art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0599" y="158839"/>
            <a:ext cx="8226425" cy="6565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54204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63</Words>
  <Application>Microsoft Office PowerPoint</Application>
  <PresentationFormat>Widescreen</PresentationFormat>
  <Paragraphs>24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7</cp:revision>
  <dcterms:created xsi:type="dcterms:W3CDTF">2016-01-13T18:21:07Z</dcterms:created>
  <dcterms:modified xsi:type="dcterms:W3CDTF">2016-01-15T11:57:34Z</dcterms:modified>
</cp:coreProperties>
</file>